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4" r:id="rId16"/>
    <p:sldId id="273" r:id="rId17"/>
    <p:sldId id="272" r:id="rId18"/>
    <p:sldId id="266" r:id="rId19"/>
    <p:sldId id="275" r:id="rId2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33" d="100"/>
          <a:sy n="33" d="100"/>
        </p:scale>
        <p:origin x="36" y="7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D3B8A7-B77B-456A-A66D-7A10141492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755CB8B-40F0-413A-A4EF-5A3EB85C8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F471E3-FB5F-48A5-8013-7E4423F52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24-01-2020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16CEFC-7618-4EED-925C-8EFF2F747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7E36B6-37EF-4DFC-A72B-255F59079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085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B3163-430C-44EC-99A0-5C0BD0AE6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60CA442-D14A-4F50-8375-B84800DA1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F1313D-2E63-4E1E-A49A-9DADBDFE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24-01-2020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81A6AE-C09B-4995-B39F-438262A93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BF0743-E22A-4D11-8E38-03B27992D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2002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19A681-551C-4C2A-B1E0-565B5BF73B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4C099C2-8D66-4175-8773-8DC5247E5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E20D18-1A94-4735-A3BE-D0D3DFB2A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24-01-2020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7E20C0-ECCF-4E13-9FD9-7129A91F2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A42EB7-EC2D-4DD1-A88A-74CC08339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402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AE21C4-C2AA-4EEB-ACEB-20CBE8B33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A67CF5-765D-4B1E-85F7-6B1C27BD0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A60053-4B6D-4B69-8925-48C1B11E3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24-01-2020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C8489B-5878-4ACC-88B2-5AE59EEC7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A569B3-6034-4FB5-8982-074C5DF00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5206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3CA8D9-861A-4221-8F61-48E793B29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702846-AEE6-4D74-B85B-EC7B44BC2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5A4F32-EF51-4F53-9B97-3C0E64B4E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24-01-2020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80B902-5209-4867-87BF-2AA3F6F81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5F63C2-E15C-4E55-A864-ABF6D7EF3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389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929357-6679-4985-A848-C0439BA0F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BBB491-1445-4E3E-B77A-5BD378BEC1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64014F0-D04D-406D-924C-EC9BBB1744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4C56B2-60B3-413B-AAFB-4514F8DAB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24-01-2020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5A3763-FF07-4B0A-BA71-7C0D011BF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BB256C-4D9A-4CE1-B3AA-928D0AC9E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00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AA9FA-9F20-481C-8990-FB22BAC0D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C82FD9-89A1-45A2-BF81-67A20D1FD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60778B0-A4E6-4278-B9D3-59B1F367DA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7A0091F-0B03-4010-BFF2-A302B4E4E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EB97877-CB3E-4346-BFA7-71DD611F2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0169C04-5D4E-4E57-8CBC-F16CC546D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24-01-2020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98203AB-5B90-467F-B4D5-F796A9D6F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F6A47F0-61CE-4E59-A4AC-64A072617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1878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3DBCEC-229F-41C7-A5C5-0AC53646E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A942817-3BCA-4840-A2B6-606CD5D52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24-01-2020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28EB03A-70F6-47B6-81EA-81B2830EF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9CC1F1D-7A1D-4F03-AD30-19D164D3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22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4AD0052-6C7D-4E11-A517-D1004A5EC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24-01-2020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9128FA4-9E20-4B7C-A880-42472962D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189AEEF-8639-4FA0-9CA8-27A8E32F2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610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D8A493-7E69-44F1-9A67-5E9269F61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F0AA40-9D1C-46B0-ADF3-EE28EC4BF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3E0242F-4D9E-4399-A4AF-897D4D302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50115A-EF1E-4040-9DF9-BA4EF02BE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24-01-2020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22335C-9A16-4757-B84E-B74592A1A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9AC818C-217E-495C-9308-91EC708C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91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70C90F-27FB-4C80-9D48-1D14C2B39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0CFFA0C-38EF-4183-9CEF-CD2E7296E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6879351-CCFF-4B6B-8AF7-AC7974CA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3E92AD-E62F-4AC7-8E77-0DB08B2AF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4944C-3696-4414-A306-1733F6C9D6EA}" type="datetimeFigureOut">
              <a:rPr lang="es-CL" smtClean="0"/>
              <a:t>24-01-2020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095CFC-13C3-4093-98F3-D13CD007B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2ECEB6-34EC-4C13-901E-7675E618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3444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FF85EB9-7721-4BF5-AF01-0324B9DA4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934F35-40C4-4496-93B2-C07615B95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090F56-12E6-4CEC-8113-8A5FAA1B5F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4944C-3696-4414-A306-1733F6C9D6EA}" type="datetimeFigureOut">
              <a:rPr lang="es-CL" smtClean="0"/>
              <a:t>24-01-2020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E0D150-F9E1-407A-B398-76E70F227D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40DEA5-3F0D-4347-BCBE-6E4E5D1A5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A7EC2-E610-49FB-8779-01D2D17002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588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393649-F01E-4891-A43B-F9FE73C02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Diseño Estrategia Digital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4C33F3-C053-4BCC-8C91-FB20F18449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#</a:t>
            </a:r>
            <a:r>
              <a:rPr lang="es-CL" dirty="0" err="1"/>
              <a:t>mujeresDC</a:t>
            </a:r>
            <a:endParaRPr lang="es-CL" dirty="0"/>
          </a:p>
          <a:p>
            <a:r>
              <a:rPr lang="es-CL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836465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Diseño de la Estrategia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1355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Diseño de las Acciones Tácticas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9834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Determinación de los KPI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7766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IV Etapa</a:t>
            </a:r>
            <a:br>
              <a:rPr lang="es-CL" dirty="0"/>
            </a:br>
            <a:r>
              <a:rPr lang="es-ES" dirty="0"/>
              <a:t>“Implementación de la Estrategia de Social Media”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0553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Producción de Contenidos Digitales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0762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D01000-F7AF-492F-8010-E6897806F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Metodología de publicación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E15509-CFFB-4D03-A780-8B4E57A34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2029530-93F3-4BD4-9E41-C98ADC34B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7674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37C7B2-80D3-49B7-B7CD-B453FF169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Diseño de campañas digitales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880895-77EE-4FAF-8B7C-EE2588718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F6E840B-300E-4272-A009-C8D5809B7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1832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Curación de contenidos digitales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12605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Monitorización del Contenido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7874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Gestión de la crisis digital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3081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 Etapa</a:t>
            </a:r>
            <a:br>
              <a:rPr lang="es-CL" dirty="0"/>
            </a:br>
            <a:r>
              <a:rPr lang="es-CL" dirty="0"/>
              <a:t>“Investigación, estudio y auditoria digital”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70227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Auditoria de la marca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3598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Auditoria de la competencia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2395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II Etapa</a:t>
            </a:r>
            <a:br>
              <a:rPr lang="es-CL" dirty="0"/>
            </a:br>
            <a:r>
              <a:rPr lang="es-ES" dirty="0"/>
              <a:t>“Identificación y Segmentación del usuario”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0246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Segmentación del mercado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2440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Selección del mercado meta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6484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Posicionamiento en la red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6818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B1151D-CACB-4B18-ACFD-9625FC403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III Etapa</a:t>
            </a:r>
            <a:br>
              <a:rPr lang="es-CL" dirty="0"/>
            </a:br>
            <a:r>
              <a:rPr lang="es-ES" dirty="0"/>
              <a:t>“Estrategia, táctica y KPI”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497616-71A4-4EAE-B87B-736798BBE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15A39C3-E285-4619-8F24-A70AD06AB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59128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104</Words>
  <Application>Microsoft Office PowerPoint</Application>
  <PresentationFormat>Panorámica</PresentationFormat>
  <Paragraphs>21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Tema de Office</vt:lpstr>
      <vt:lpstr>Diseño Estrategia Digital</vt:lpstr>
      <vt:lpstr>I Etapa “Investigación, estudio y auditoria digital”</vt:lpstr>
      <vt:lpstr>Auditoria de la marca</vt:lpstr>
      <vt:lpstr>Auditoria de la competencia</vt:lpstr>
      <vt:lpstr>II Etapa “Identificación y Segmentación del usuario”</vt:lpstr>
      <vt:lpstr>Segmentación del mercado</vt:lpstr>
      <vt:lpstr>Selección del mercado meta</vt:lpstr>
      <vt:lpstr>Posicionamiento en la red</vt:lpstr>
      <vt:lpstr>III Etapa “Estrategia, táctica y KPI”</vt:lpstr>
      <vt:lpstr>Diseño de la Estrategia</vt:lpstr>
      <vt:lpstr>Diseño de las Acciones Tácticas</vt:lpstr>
      <vt:lpstr>Determinación de los KPI</vt:lpstr>
      <vt:lpstr>IV Etapa “Implementación de la Estrategia de Social Media”</vt:lpstr>
      <vt:lpstr>Producción de Contenidos Digitales</vt:lpstr>
      <vt:lpstr>Metodología de publicación</vt:lpstr>
      <vt:lpstr>Diseño de campañas digitales</vt:lpstr>
      <vt:lpstr>Curación de contenidos digitales</vt:lpstr>
      <vt:lpstr>Monitorización del Contenido</vt:lpstr>
      <vt:lpstr>Gestión de la crisis digital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Estrategia Digital</dc:title>
  <dc:creator>Luis Perez Prado</dc:creator>
  <cp:lastModifiedBy>Luis Perez Prado</cp:lastModifiedBy>
  <cp:revision>5</cp:revision>
  <dcterms:created xsi:type="dcterms:W3CDTF">2019-04-15T13:18:41Z</dcterms:created>
  <dcterms:modified xsi:type="dcterms:W3CDTF">2020-01-24T20:37:13Z</dcterms:modified>
</cp:coreProperties>
</file>