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383" r:id="rId4"/>
    <p:sldId id="384" r:id="rId5"/>
    <p:sldId id="376" r:id="rId6"/>
  </p:sldIdLst>
  <p:sldSz cx="9144000" cy="6858000" type="screen4x3"/>
  <p:notesSz cx="7102475" cy="938847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ＭＳ Ｐゴシック" pitchFamily="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4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>
      <p:cViewPr varScale="1">
        <p:scale>
          <a:sx n="85" d="100"/>
          <a:sy n="85" d="100"/>
        </p:scale>
        <p:origin x="1368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58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99" tIns="46099" rIns="92199" bIns="46099" anchor="ctr"/>
          <a:lstStyle/>
          <a:p>
            <a:endParaRPr lang="es-E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" y="0"/>
            <a:ext cx="7102475" cy="93884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99" tIns="46099" rIns="92199" bIns="46099" anchor="ctr"/>
          <a:lstStyle/>
          <a:p>
            <a:endParaRPr lang="es-E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99" tIns="46099" rIns="92199" bIns="46099" anchor="ctr"/>
          <a:lstStyle/>
          <a:p>
            <a:endParaRPr lang="es-E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24737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99" tIns="46099" rIns="92199" bIns="46099" anchor="ctr"/>
          <a:lstStyle/>
          <a:p>
            <a:endParaRPr lang="es-ES"/>
          </a:p>
        </p:txBody>
      </p:sp>
      <p:sp>
        <p:nvSpPr>
          <p:cNvPr id="4101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703263"/>
            <a:ext cx="4689475" cy="35179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46998" y="4459527"/>
            <a:ext cx="5205194" cy="422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7" tIns="47188" rIns="90747" bIns="47188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99" tIns="46099" rIns="92199" bIns="46099" anchor="ctr"/>
          <a:lstStyle/>
          <a:p>
            <a:endParaRPr lang="es-E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024736" y="8919053"/>
            <a:ext cx="3074451" cy="4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7" tIns="47188" rIns="90747" bIns="47188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52992" algn="l"/>
                <a:tab pos="905983" algn="l"/>
                <a:tab pos="1358975" algn="l"/>
                <a:tab pos="1811966" algn="l"/>
                <a:tab pos="2264957" algn="l"/>
                <a:tab pos="2717948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C58CD815-C1AB-4AA9-9658-CF0D2EB811A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9684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41456D-AF69-43AD-8536-6758D76F6C11}" type="slidenum">
              <a:rPr lang="es-ES" altLang="es-ES"/>
              <a:pPr/>
              <a:t>1</a:t>
            </a:fld>
            <a:endParaRPr lang="es-ES" altLang="es-E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46998" y="4459526"/>
            <a:ext cx="5208482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99" tIns="46099" rIns="92199" bIns="46099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01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8531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7719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77954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416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1023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517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0430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36653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6668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73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644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73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829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2491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255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139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4981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6498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40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63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70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466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0000"/>
          </a:solidFill>
          <a:latin typeface="Arial Black" pitchFamily="32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tv/uploa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57213" y="6357938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l">
              <a:spcBef>
                <a:spcPts val="875"/>
              </a:spcBef>
              <a:buClrTx/>
              <a:buFontTx/>
              <a:buNone/>
            </a:pPr>
            <a:r>
              <a:rPr lang="es-ES" altLang="es-ES" sz="1400" b="0"/>
              <a:t>Mes  Año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68425" y="3141663"/>
            <a:ext cx="6273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45254" y="2637892"/>
            <a:ext cx="6273800" cy="136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 b="1">
                <a:solidFill>
                  <a:srgbClr val="FFFFFF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3600" b="0" dirty="0" smtClean="0">
                <a:solidFill>
                  <a:srgbClr val="7F7F7F"/>
                </a:solidFill>
                <a:latin typeface="Arial Black" pitchFamily="32" charset="0"/>
              </a:rPr>
              <a:t>Capacitación </a:t>
            </a:r>
          </a:p>
          <a:p>
            <a:pPr>
              <a:buClrTx/>
              <a:buFontTx/>
              <a:buNone/>
            </a:pPr>
            <a:r>
              <a:rPr lang="es-ES" altLang="es-ES" sz="3600" b="0" dirty="0" smtClean="0">
                <a:solidFill>
                  <a:srgbClr val="7F7F7F"/>
                </a:solidFill>
                <a:latin typeface="Arial Black" pitchFamily="32" charset="0"/>
              </a:rPr>
              <a:t>Instagram TV</a:t>
            </a:r>
            <a:endParaRPr lang="es-CL" altLang="es-ES" sz="2400" b="0" dirty="0">
              <a:solidFill>
                <a:srgbClr val="7F7F7F"/>
              </a:solidFill>
              <a:latin typeface="Arial Black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468712"/>
            <a:ext cx="3456384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Instagram TV</a:t>
            </a:r>
            <a:endParaRPr lang="es-CL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747" y="3745377"/>
            <a:ext cx="2157983" cy="213334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 bwMode="auto">
          <a:xfrm rot="393478">
            <a:off x="4827583" y="3569438"/>
            <a:ext cx="2450311" cy="2485227"/>
          </a:xfrm>
          <a:prstGeom prst="rect">
            <a:avLst/>
          </a:prstGeom>
          <a:solidFill>
            <a:schemeClr val="bg1">
              <a:alpha val="6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139136" cy="4691063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/>
              <a:t>Inicia como competencia a los contenidos horizontales de </a:t>
            </a:r>
            <a:r>
              <a:rPr lang="es-CL" sz="1200" dirty="0" err="1"/>
              <a:t>Youtube</a:t>
            </a:r>
            <a:r>
              <a:rPr lang="es-CL" sz="1200" dirty="0"/>
              <a:t>, apostando a ciertos estudios que indican que los usuarios pasan un 94% del tiempo con sus celulares en vertical. </a:t>
            </a:r>
            <a:endParaRPr lang="es-CL" sz="1200" dirty="0" smtClean="0"/>
          </a:p>
          <a:p>
            <a:pPr algn="just"/>
            <a:endParaRPr lang="es-CL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 smtClean="0"/>
              <a:t>A </a:t>
            </a:r>
            <a:r>
              <a:rPr lang="es-CL" sz="1200" dirty="0"/>
              <a:t>diferencia de los videos publicados en el perfil de Instagram, que permiten una duración máxima de 1 </a:t>
            </a:r>
            <a:r>
              <a:rPr lang="es-CL" sz="1200" dirty="0" smtClean="0"/>
              <a:t>minuto, </a:t>
            </a:r>
            <a:r>
              <a:rPr lang="es-CL" sz="1200" dirty="0"/>
              <a:t>en IGTV se pueden compartir contenidos que pueden ir desde 1 minuto hasta 1 hora, dependiendo del tipo de cuenta y si se está subiendo desde un teléfono o la versión web.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200" dirty="0"/>
              <a:t>Se pueden subir videos desde el computador, a través del siguiente enlace </a:t>
            </a:r>
            <a:r>
              <a:rPr lang="es-CL" sz="1200" dirty="0">
                <a:hlinkClick r:id="rId3"/>
              </a:rPr>
              <a:t>https://www.instagram.com/tv/upload/</a:t>
            </a:r>
            <a:r>
              <a:rPr lang="es-CL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4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468712"/>
            <a:ext cx="3456384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Paso a paso desde la aplicación IGTV</a:t>
            </a:r>
            <a:endParaRPr lang="es-CL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762273"/>
            <a:ext cx="4402832" cy="4691063"/>
          </a:xfrm>
        </p:spPr>
        <p:txBody>
          <a:bodyPr/>
          <a:lstStyle/>
          <a:p>
            <a:pPr marL="228600" indent="-228600" algn="just">
              <a:buAutoNum type="arabicParenR"/>
            </a:pPr>
            <a:r>
              <a:rPr lang="es-CL" sz="1200" dirty="0"/>
              <a:t>Descargar la aplicación </a:t>
            </a:r>
            <a:r>
              <a:rPr lang="es-CL" sz="1200" b="1" dirty="0"/>
              <a:t>IGTV</a:t>
            </a:r>
            <a:r>
              <a:rPr lang="es-CL" sz="1200" dirty="0"/>
              <a:t> desde Google Play o App Store.</a:t>
            </a:r>
          </a:p>
          <a:p>
            <a:pPr marL="228600" indent="-228600" algn="just">
              <a:buAutoNum type="arabicParenR"/>
            </a:pPr>
            <a:r>
              <a:rPr lang="es-CL" sz="1200" dirty="0"/>
              <a:t>Aparecerá una pantalla para vincular con un perfil o cuenta de empresa de Instagram. Pulsando “cambiar cuenta” se puede vincular a un perfil diferente al que aparece como predeterminado.</a:t>
            </a:r>
          </a:p>
          <a:p>
            <a:pPr marL="228600" indent="-228600" algn="just">
              <a:buAutoNum type="arabicParenR"/>
            </a:pPr>
            <a:r>
              <a:rPr lang="es-CL" sz="1200" dirty="0"/>
              <a:t>Cuando esté vinculado, abrir la </a:t>
            </a:r>
            <a:r>
              <a:rPr lang="es-CL" sz="1200" dirty="0" smtClean="0"/>
              <a:t>aplicación y </a:t>
            </a:r>
            <a:r>
              <a:rPr lang="es-CL" sz="1200" dirty="0"/>
              <a:t>acceder </a:t>
            </a:r>
            <a:r>
              <a:rPr lang="es-CL" sz="1200" dirty="0" smtClean="0"/>
              <a:t>al panel </a:t>
            </a:r>
            <a:r>
              <a:rPr lang="es-CL" sz="1200" dirty="0"/>
              <a:t>de configuración, al </a:t>
            </a:r>
            <a:r>
              <a:rPr lang="es-CL" sz="1200" dirty="0" smtClean="0"/>
              <a:t>cual se </a:t>
            </a:r>
            <a:r>
              <a:rPr lang="es-CL" sz="1200" dirty="0"/>
              <a:t>llega a través de los 3 puntos ubicados </a:t>
            </a:r>
            <a:r>
              <a:rPr lang="es-CL" sz="1200" dirty="0" smtClean="0"/>
              <a:t>en </a:t>
            </a:r>
            <a:r>
              <a:rPr lang="es-CL" sz="1200" dirty="0"/>
              <a:t>la parte superior derecha.</a:t>
            </a:r>
          </a:p>
          <a:p>
            <a:pPr marL="228600" indent="-228600" algn="just">
              <a:buAutoNum type="arabicParenR" startAt="4"/>
            </a:pPr>
            <a:r>
              <a:rPr lang="es-CL" sz="1200" dirty="0"/>
              <a:t>Una vez en configuración, presionar “crear canal”.</a:t>
            </a:r>
          </a:p>
          <a:p>
            <a:pPr marL="228600" indent="-228600" algn="just">
              <a:buAutoNum type="arabicParenR" startAt="4"/>
            </a:pPr>
            <a:r>
              <a:rPr lang="es-CL" sz="1200" dirty="0"/>
              <a:t>Cuando esté creado, toca el signo </a:t>
            </a:r>
            <a:r>
              <a:rPr lang="es-CL" sz="1200" b="1" dirty="0"/>
              <a:t>+ </a:t>
            </a:r>
            <a:r>
              <a:rPr lang="es-CL" sz="1200" dirty="0"/>
              <a:t>que se encuentra</a:t>
            </a:r>
            <a:br>
              <a:rPr lang="es-CL" sz="1200" dirty="0"/>
            </a:br>
            <a:r>
              <a:rPr lang="es-CL" sz="1200" dirty="0"/>
              <a:t>en la parte superior derecha para ver todos los </a:t>
            </a:r>
            <a:br>
              <a:rPr lang="es-CL" sz="1200" dirty="0"/>
            </a:br>
            <a:r>
              <a:rPr lang="es-CL" sz="1200" dirty="0"/>
              <a:t>videos de tu teléfono. </a:t>
            </a:r>
          </a:p>
          <a:p>
            <a:pPr marL="228600" indent="-228600" algn="just">
              <a:buAutoNum type="arabicParenR" startAt="4"/>
            </a:pPr>
            <a:r>
              <a:rPr lang="es-CL" sz="1200" dirty="0"/>
              <a:t>Selecciona el video que quieres subir, edita el título </a:t>
            </a:r>
            <a:br>
              <a:rPr lang="es-CL" sz="1200" dirty="0"/>
            </a:br>
            <a:r>
              <a:rPr lang="es-CL" sz="1200" dirty="0"/>
              <a:t>y la descripción. Si tienes vinculada una página de</a:t>
            </a:r>
            <a:br>
              <a:rPr lang="es-CL" sz="1200" dirty="0"/>
            </a:br>
            <a:r>
              <a:rPr lang="es-CL" sz="1200" dirty="0"/>
              <a:t>Facebook puedes compartir el contenido también</a:t>
            </a:r>
            <a:br>
              <a:rPr lang="es-CL" sz="1200" dirty="0"/>
            </a:br>
            <a:r>
              <a:rPr lang="es-CL" sz="1200" dirty="0"/>
              <a:t>en esa plataforma.</a:t>
            </a:r>
          </a:p>
          <a:p>
            <a:pPr marL="228600" indent="-228600" algn="just">
              <a:buAutoNum type="arabicParenR"/>
            </a:pPr>
            <a:endParaRPr lang="es-CL" sz="1200" dirty="0" smtClean="0"/>
          </a:p>
          <a:p>
            <a:pPr marL="228600" indent="-228600" algn="just">
              <a:buAutoNum type="arabicParenR"/>
            </a:pPr>
            <a:endParaRPr lang="es-CL" sz="1200" dirty="0"/>
          </a:p>
          <a:p>
            <a:pPr marL="228600" indent="-228600" algn="just">
              <a:buAutoNum type="arabicParenR"/>
            </a:pPr>
            <a:endParaRPr lang="es-CL" sz="1200" dirty="0" smtClean="0"/>
          </a:p>
          <a:p>
            <a:pPr marL="228600" indent="-228600" algn="just">
              <a:buAutoNum type="arabicParenR"/>
            </a:pPr>
            <a:endParaRPr lang="es-CL" sz="1200" dirty="0"/>
          </a:p>
          <a:p>
            <a:pPr marL="228600" indent="-228600" algn="just">
              <a:buAutoNum type="arabicParenR"/>
            </a:pPr>
            <a:endParaRPr lang="es-CL" sz="1200" dirty="0" smtClean="0"/>
          </a:p>
          <a:p>
            <a:pPr marL="228600" indent="-228600" algn="just">
              <a:buAutoNum type="arabicParenR"/>
            </a:pPr>
            <a:endParaRPr lang="es-CL" sz="1200" dirty="0"/>
          </a:p>
          <a:p>
            <a:pPr marL="228600" indent="-228600" algn="just">
              <a:buAutoNum type="arabicParenR"/>
            </a:pPr>
            <a:endParaRPr lang="es-CL" sz="1200" dirty="0" smtClean="0"/>
          </a:p>
          <a:p>
            <a:pPr algn="just"/>
            <a:endParaRPr lang="es-CL" sz="1200" dirty="0" smtClean="0"/>
          </a:p>
        </p:txBody>
      </p:sp>
      <p:sp>
        <p:nvSpPr>
          <p:cNvPr id="3" name="Elipse 2"/>
          <p:cNvSpPr/>
          <p:nvPr/>
        </p:nvSpPr>
        <p:spPr bwMode="auto">
          <a:xfrm>
            <a:off x="5876546" y="1743297"/>
            <a:ext cx="286820" cy="27359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8"/>
          <a:stretch/>
        </p:blipFill>
        <p:spPr>
          <a:xfrm>
            <a:off x="5652120" y="2132856"/>
            <a:ext cx="2113523" cy="2614809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7530620" y="2200555"/>
            <a:ext cx="196307" cy="18506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5772777" y="4112788"/>
            <a:ext cx="936104" cy="28332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5004048" y="3356992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7257045" y="2200555"/>
            <a:ext cx="196307" cy="185069"/>
          </a:xfrm>
          <a:prstGeom prst="ellipse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5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/>
          </a:p>
        </p:txBody>
      </p:sp>
      <p:pic>
        <p:nvPicPr>
          <p:cNvPr id="16387" name="Imagen 3" descr="patron_ppt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/>
          <a:stretch>
            <a:fillRect/>
          </a:stretch>
        </p:blipFill>
        <p:spPr bwMode="auto">
          <a:xfrm>
            <a:off x="611188" y="188913"/>
            <a:ext cx="7862887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5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ema de Offic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ES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19065</TotalTime>
  <Words>214</Words>
  <Application>Microsoft Office PowerPoint</Application>
  <PresentationFormat>Presentación en pantalla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Arial Black</vt:lpstr>
      <vt:lpstr>Times New Roman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BD</dc:title>
  <dc:creator>FGuerra</dc:creator>
  <cp:lastModifiedBy>BENJAMIN BAND SAELZER</cp:lastModifiedBy>
  <cp:revision>817</cp:revision>
  <cp:lastPrinted>2020-01-24T21:21:57Z</cp:lastPrinted>
  <dcterms:created xsi:type="dcterms:W3CDTF">2019-06-07T21:06:24Z</dcterms:created>
  <dcterms:modified xsi:type="dcterms:W3CDTF">2020-06-09T20:59:25Z</dcterms:modified>
</cp:coreProperties>
</file>