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61" r:id="rId4"/>
    <p:sldId id="276" r:id="rId5"/>
    <p:sldId id="269" r:id="rId6"/>
    <p:sldId id="270" r:id="rId7"/>
    <p:sldId id="274" r:id="rId8"/>
    <p:sldId id="266" r:id="rId9"/>
    <p:sldId id="275" r:id="rId10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39" autoAdjust="0"/>
    <p:restoredTop sz="94660"/>
  </p:normalViewPr>
  <p:slideViewPr>
    <p:cSldViewPr snapToGrid="0">
      <p:cViewPr varScale="1">
        <p:scale>
          <a:sx n="67" d="100"/>
          <a:sy n="67" d="100"/>
        </p:scale>
        <p:origin x="448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7D3B8A7-B77B-456A-A66D-7A10141492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755CB8B-40F0-413A-A4EF-5A3EB85C8D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FF471E3-FB5F-48A5-8013-7E4423F529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4944C-3696-4414-A306-1733F6C9D6EA}" type="datetimeFigureOut">
              <a:rPr lang="es-CL" smtClean="0"/>
              <a:t>17-06-2020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916CEFC-7618-4EED-925C-8EFF2F7470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47E36B6-37EF-4DFC-A72B-255F590797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A7EC2-E610-49FB-8779-01D2D17002A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708551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56B3163-430C-44EC-99A0-5C0BD0AE6B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60CA442-D14A-4F50-8375-B84800DA1B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AF1313D-2E63-4E1E-A49A-9DADBDFE99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4944C-3696-4414-A306-1733F6C9D6EA}" type="datetimeFigureOut">
              <a:rPr lang="es-CL" smtClean="0"/>
              <a:t>17-06-2020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681A6AE-C09B-4995-B39F-438262A936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7BF0743-E22A-4D11-8E38-03B27992D0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A7EC2-E610-49FB-8779-01D2D17002A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720029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B19A681-551C-4C2A-B1E0-565B5BF73B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4C099C2-8D66-4175-8773-8DC5247E52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8E20D18-1A94-4735-A3BE-D0D3DFB2AE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4944C-3696-4414-A306-1733F6C9D6EA}" type="datetimeFigureOut">
              <a:rPr lang="es-CL" smtClean="0"/>
              <a:t>17-06-2020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67E20C0-ECCF-4E13-9FD9-7129A91F24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7A42EB7-EC2D-4DD1-A88A-74CC083395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A7EC2-E610-49FB-8779-01D2D17002A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740212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DAE21C4-C2AA-4EEB-ACEB-20CBE8B33E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5A67CF5-765D-4B1E-85F7-6B1C27BD0F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6A60053-4B6D-4B69-8925-48C1B11E3A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4944C-3696-4414-A306-1733F6C9D6EA}" type="datetimeFigureOut">
              <a:rPr lang="es-CL" smtClean="0"/>
              <a:t>17-06-2020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BC8489B-5878-4ACC-88B2-5AE59EEC74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0A569B3-6034-4FB5-8982-074C5DF00B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A7EC2-E610-49FB-8779-01D2D17002A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352063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73CA8D9-861A-4221-8F61-48E793B29A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D702846-AEE6-4D74-B85B-EC7B44BC2C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05A4F32-EF51-4F53-9B97-3C0E64B4EC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4944C-3696-4414-A306-1733F6C9D6EA}" type="datetimeFigureOut">
              <a:rPr lang="es-CL" smtClean="0"/>
              <a:t>17-06-2020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180B902-5209-4867-87BF-2AA3F6F819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B5F63C2-E15C-4E55-A864-ABF6D7EF39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A7EC2-E610-49FB-8779-01D2D17002A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738929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B929357-6679-4985-A848-C0439BA0F3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2BBB491-1445-4E3E-B77A-5BD378BEC17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64014F0-D04D-406D-924C-EC9BBB1744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74C56B2-60B3-413B-AAFB-4514F8DAB4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4944C-3696-4414-A306-1733F6C9D6EA}" type="datetimeFigureOut">
              <a:rPr lang="es-CL" smtClean="0"/>
              <a:t>17-06-2020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15A3763-FF07-4B0A-BA71-7C0D011BF2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DBB256C-4D9A-4CE1-B3AA-928D0AC9EE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A7EC2-E610-49FB-8779-01D2D17002A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3005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BEAA9FA-9F20-481C-8990-FB22BAC0D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8C82FD9-89A1-45A2-BF81-67A20D1FDE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60778B0-A4E6-4278-B9D3-59B1F367DA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27A0091F-0B03-4010-BFF2-A302B4E4E54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9EB97877-CB3E-4346-BFA7-71DD611F238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D0169C04-5D4E-4E57-8CBC-F16CC546DF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4944C-3696-4414-A306-1733F6C9D6EA}" type="datetimeFigureOut">
              <a:rPr lang="es-CL" smtClean="0"/>
              <a:t>17-06-2020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798203AB-5B90-467F-B4D5-F796A9D6F3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4F6A47F0-61CE-4E59-A4AC-64A072617D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A7EC2-E610-49FB-8779-01D2D17002A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318783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23DBCEC-229F-41C7-A5C5-0AC53646E8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5A942817-3BCA-4840-A2B6-606CD5D520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4944C-3696-4414-A306-1733F6C9D6EA}" type="datetimeFigureOut">
              <a:rPr lang="es-CL" smtClean="0"/>
              <a:t>17-06-2020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C28EB03A-70F6-47B6-81EA-81B2830EF7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99CC1F1D-7A1D-4F03-AD30-19D164D3EA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A7EC2-E610-49FB-8779-01D2D17002A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02215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74AD0052-6C7D-4E11-A517-D1004A5EC7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4944C-3696-4414-A306-1733F6C9D6EA}" type="datetimeFigureOut">
              <a:rPr lang="es-CL" smtClean="0"/>
              <a:t>17-06-2020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69128FA4-9E20-4B7C-A880-42472962D8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189AEEF-8639-4FA0-9CA8-27A8E32F28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A7EC2-E610-49FB-8779-01D2D17002A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346100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ED8A493-7E69-44F1-9A67-5E9269F619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1F0AA40-9D1C-46B0-ADF3-EE28EC4BFF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3E0242F-4D9E-4399-A4AF-897D4D3020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750115A-EF1E-4040-9DF9-BA4EF02BE8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4944C-3696-4414-A306-1733F6C9D6EA}" type="datetimeFigureOut">
              <a:rPr lang="es-CL" smtClean="0"/>
              <a:t>17-06-2020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922335C-9A16-4757-B84E-B74592A1AE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9AC818C-217E-495C-9308-91EC708C88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A7EC2-E610-49FB-8779-01D2D17002A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391324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870C90F-27FB-4C80-9D48-1D14C2B39A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D0CFFA0C-38EF-4183-9CEF-CD2E7296EE7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6879351-CCFF-4B6B-8AF7-AC7974CA40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F3E92AD-E62F-4AC7-8E77-0DB08B2AF7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4944C-3696-4414-A306-1733F6C9D6EA}" type="datetimeFigureOut">
              <a:rPr lang="es-CL" smtClean="0"/>
              <a:t>17-06-2020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F095CFC-13C3-4093-98F3-D13CD007B6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52ECEB6-34EC-4C13-901E-7675E618F7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A7EC2-E610-49FB-8779-01D2D17002A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634447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BFF85EB9-7721-4BF5-AF01-0324B9DA41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5934F35-40C4-4496-93B2-C07615B959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A090F56-12E6-4CEC-8113-8A5FAA1B5FC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B4944C-3696-4414-A306-1733F6C9D6EA}" type="datetimeFigureOut">
              <a:rPr lang="es-CL" smtClean="0"/>
              <a:t>17-06-2020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3E0D150-F9E1-407A-B398-76E70F227D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240DEA5-3F0D-4347-BCBE-6E4E5D1A583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4A7EC2-E610-49FB-8779-01D2D17002A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55887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8393649-F01E-4891-A43B-F9FE73C02C7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s-CL" dirty="0"/>
              <a:t>Planificación Trabajo Community Manager 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64C33F3-C053-4BCC-8C91-FB20F184494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dirty="0"/>
              <a:t>2020</a:t>
            </a:r>
          </a:p>
        </p:txBody>
      </p:sp>
    </p:spTree>
    <p:extLst>
      <p:ext uri="{BB962C8B-B14F-4D97-AF65-F5344CB8AC3E}">
        <p14:creationId xmlns:p14="http://schemas.microsoft.com/office/powerpoint/2010/main" val="8364653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CB1151D-CACB-4B18-ACFD-9625FC403F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Diseño y Objetivos</a:t>
            </a:r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C497616-71A4-4EAE-B87B-736798BBE1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15A39C3-E285-4619-8F24-A70AD06ABB31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2313551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CB1151D-CACB-4B18-ACFD-9625FC403F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/>
              <a:t>Identificación y Segmentación del usuario</a:t>
            </a:r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C497616-71A4-4EAE-B87B-736798BBE1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15A39C3-E285-4619-8F24-A70AD06ABB31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202462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CB1151D-CACB-4B18-ACFD-9625FC403F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/>
              <a:t>Identificación Redes Sociales a utilizar</a:t>
            </a:r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C497616-71A4-4EAE-B87B-736798BBE1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15A39C3-E285-4619-8F24-A70AD06ABB31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434688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CB1151D-CACB-4B18-ACFD-9625FC403F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Determinación de los KPI</a:t>
            </a:r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C497616-71A4-4EAE-B87B-736798BBE1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15A39C3-E285-4619-8F24-A70AD06ABB31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877660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CB1151D-CACB-4B18-ACFD-9625FC403F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/>
              <a:t>Implementación</a:t>
            </a:r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C497616-71A4-4EAE-B87B-736798BBE1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15A39C3-E285-4619-8F24-A70AD06ABB31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405531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DD01000-F7AF-492F-8010-E6897806FF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Metodología de publicación</a:t>
            </a:r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DE15509-CFFB-4D03-A780-8B4E57A34E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2029530-93F3-4BD4-9E41-C98ADC34B241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576746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CB1151D-CACB-4B18-ACFD-9625FC403F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Monitorización del Contenido</a:t>
            </a:r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C497616-71A4-4EAE-B87B-736798BBE1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15A39C3-E285-4619-8F24-A70AD06ABB31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278745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CB1151D-CACB-4B18-ACFD-9625FC403F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Resultados por KPI</a:t>
            </a:r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C497616-71A4-4EAE-B87B-736798BBE1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15A39C3-E285-4619-8F24-A70AD06ABB31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8719515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351</TotalTime>
  <Words>32</Words>
  <Application>Microsoft Office PowerPoint</Application>
  <PresentationFormat>Panorámica</PresentationFormat>
  <Paragraphs>10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Tema de Office</vt:lpstr>
      <vt:lpstr>Planificación Trabajo Community Manager </vt:lpstr>
      <vt:lpstr>Diseño y Objetivos</vt:lpstr>
      <vt:lpstr>Identificación y Segmentación del usuario</vt:lpstr>
      <vt:lpstr>Identificación Redes Sociales a utilizar</vt:lpstr>
      <vt:lpstr>Determinación de los KPI</vt:lpstr>
      <vt:lpstr>Implementación</vt:lpstr>
      <vt:lpstr>Metodología de publicación</vt:lpstr>
      <vt:lpstr>Monitorización del Contenido</vt:lpstr>
      <vt:lpstr>Resultados por KPI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Diseño Estrategia Digital</dc:title>
  <dc:creator>Luis Perez Prado</dc:creator>
  <cp:lastModifiedBy>Marcello Frattasio</cp:lastModifiedBy>
  <cp:revision>8</cp:revision>
  <dcterms:created xsi:type="dcterms:W3CDTF">2019-04-15T13:18:41Z</dcterms:created>
  <dcterms:modified xsi:type="dcterms:W3CDTF">2020-06-17T19:38:37Z</dcterms:modified>
</cp:coreProperties>
</file>